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E13FA29-6ED3-489D-B616-FE00F1B557EC}" type="datetimeFigureOut">
              <a:rPr lang="en-US" smtClean="0"/>
              <a:t>7/30/2021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313413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13FA29-6ED3-489D-B616-FE00F1B557EC}"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1918560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E13FA29-6ED3-489D-B616-FE00F1B557EC}"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580160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E13FA29-6ED3-489D-B616-FE00F1B557EC}"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2132696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13FA29-6ED3-489D-B616-FE00F1B557EC}"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760020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E13FA29-6ED3-489D-B616-FE00F1B557EC}" type="datetimeFigureOut">
              <a:rPr lang="en-US" smtClean="0"/>
              <a:t>7/30/2021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1538983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E13FA29-6ED3-489D-B616-FE00F1B557EC}" type="datetimeFigureOut">
              <a:rPr lang="en-US" smtClean="0"/>
              <a:t>7/30/2021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1898146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E13FA29-6ED3-489D-B616-FE00F1B557EC}"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1337008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E13FA29-6ED3-489D-B616-FE00F1B557EC}"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1949110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13FA29-6ED3-489D-B616-FE00F1B557EC}"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3186624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13FA29-6ED3-489D-B616-FE00F1B557EC}"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1816619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13FA29-6ED3-489D-B616-FE00F1B557EC}"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336601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13FA29-6ED3-489D-B616-FE00F1B557EC}" type="datetimeFigureOut">
              <a:rPr lang="en-US" smtClean="0"/>
              <a:t>7/30/2021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321884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13FA29-6ED3-489D-B616-FE00F1B557EC}" type="datetimeFigureOut">
              <a:rPr lang="en-US" smtClean="0"/>
              <a:t>7/30/2021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303888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13FA29-6ED3-489D-B616-FE00F1B557EC}" type="datetimeFigureOut">
              <a:rPr lang="en-US" smtClean="0"/>
              <a:t>7/30/2021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54662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13FA29-6ED3-489D-B616-FE00F1B557EC}"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2748453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13FA29-6ED3-489D-B616-FE00F1B557EC}"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FA27DFE-AFE1-4281-8C3F-412BA085B8CB}" type="slidenum">
              <a:rPr lang="en-US" smtClean="0"/>
              <a:t>‹#›</a:t>
            </a:fld>
            <a:endParaRPr lang="en-US"/>
          </a:p>
        </p:txBody>
      </p:sp>
    </p:spTree>
    <p:extLst>
      <p:ext uri="{BB962C8B-B14F-4D97-AF65-F5344CB8AC3E}">
        <p14:creationId xmlns:p14="http://schemas.microsoft.com/office/powerpoint/2010/main" val="1909048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E13FA29-6ED3-489D-B616-FE00F1B557EC}" type="datetimeFigureOut">
              <a:rPr lang="en-US" smtClean="0"/>
              <a:t>7/30/2021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FA27DFE-AFE1-4281-8C3F-412BA085B8CB}" type="slidenum">
              <a:rPr lang="en-US" smtClean="0"/>
              <a:t>‹#›</a:t>
            </a:fld>
            <a:endParaRPr lang="en-US"/>
          </a:p>
        </p:txBody>
      </p:sp>
    </p:spTree>
    <p:extLst>
      <p:ext uri="{BB962C8B-B14F-4D97-AF65-F5344CB8AC3E}">
        <p14:creationId xmlns:p14="http://schemas.microsoft.com/office/powerpoint/2010/main" val="3345214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24BE-981C-4197-BAD6-36C741440228}"/>
              </a:ext>
            </a:extLst>
          </p:cNvPr>
          <p:cNvSpPr>
            <a:spLocks noGrp="1"/>
          </p:cNvSpPr>
          <p:nvPr>
            <p:ph type="ctrTitle"/>
          </p:nvPr>
        </p:nvSpPr>
        <p:spPr>
          <a:xfrm>
            <a:off x="1154955" y="3683358"/>
            <a:ext cx="8825658" cy="2395469"/>
          </a:xfrm>
        </p:spPr>
        <p:txBody>
          <a:bodyPr/>
          <a:lstStyle/>
          <a:p>
            <a:r>
              <a:rPr lang="en-US" dirty="0" err="1">
                <a:latin typeface="Comic Sans MS" panose="030F0702030302020204" pitchFamily="66" charset="0"/>
              </a:rPr>
              <a:t>iSoulful</a:t>
            </a:r>
            <a:r>
              <a:rPr lang="en-US" dirty="0">
                <a:latin typeface="Comic Sans MS" panose="030F0702030302020204" pitchFamily="66" charset="0"/>
              </a:rPr>
              <a:t> Music</a:t>
            </a:r>
            <a:br>
              <a:rPr lang="en-US" dirty="0">
                <a:latin typeface="Comic Sans MS" panose="030F0702030302020204" pitchFamily="66" charset="0"/>
              </a:rPr>
            </a:br>
            <a:r>
              <a:rPr lang="en-US" sz="2800" dirty="0">
                <a:latin typeface="Comic Sans MS" panose="030F0702030302020204" pitchFamily="66" charset="0"/>
              </a:rPr>
              <a:t>Submitted by:-Dushyant Bhardwaj</a:t>
            </a:r>
            <a:br>
              <a:rPr lang="en-US" sz="2800" dirty="0">
                <a:latin typeface="Comic Sans MS" panose="030F0702030302020204" pitchFamily="66" charset="0"/>
              </a:rPr>
            </a:br>
            <a:r>
              <a:rPr lang="en-US" sz="2800" dirty="0">
                <a:latin typeface="Comic Sans MS" panose="030F0702030302020204" pitchFamily="66" charset="0"/>
              </a:rPr>
              <a:t>Presented to:- Mr. Akash Verma</a:t>
            </a:r>
          </a:p>
        </p:txBody>
      </p:sp>
    </p:spTree>
    <p:extLst>
      <p:ext uri="{BB962C8B-B14F-4D97-AF65-F5344CB8AC3E}">
        <p14:creationId xmlns:p14="http://schemas.microsoft.com/office/powerpoint/2010/main" val="531110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4CD3-CB57-4F1F-A818-31BBFA724731}"/>
              </a:ext>
            </a:extLst>
          </p:cNvPr>
          <p:cNvSpPr>
            <a:spLocks noGrp="1"/>
          </p:cNvSpPr>
          <p:nvPr>
            <p:ph type="title"/>
          </p:nvPr>
        </p:nvSpPr>
        <p:spPr/>
        <p:txBody>
          <a:bodyPr/>
          <a:lstStyle/>
          <a:p>
            <a:r>
              <a:rPr lang="en-US" dirty="0" err="1">
                <a:latin typeface="Comic Sans MS" panose="030F0702030302020204" pitchFamily="66" charset="0"/>
              </a:rPr>
              <a:t>FrontEnd</a:t>
            </a:r>
            <a:r>
              <a:rPr lang="en-US" dirty="0">
                <a:latin typeface="Comic Sans MS" panose="030F0702030302020204" pitchFamily="66" charset="0"/>
              </a:rPr>
              <a:t> Activity2(play song) </a:t>
            </a:r>
          </a:p>
        </p:txBody>
      </p:sp>
      <p:sp>
        <p:nvSpPr>
          <p:cNvPr id="3" name="Content Placeholder 2">
            <a:extLst>
              <a:ext uri="{FF2B5EF4-FFF2-40B4-BE49-F238E27FC236}">
                <a16:creationId xmlns:a16="http://schemas.microsoft.com/office/drawing/2014/main" id="{CFEF95EE-234B-428D-8D62-1E9F0FF51840}"/>
              </a:ext>
            </a:extLst>
          </p:cNvPr>
          <p:cNvSpPr>
            <a:spLocks noGrp="1"/>
          </p:cNvSpPr>
          <p:nvPr>
            <p:ph idx="1"/>
          </p:nvPr>
        </p:nvSpPr>
        <p:spPr/>
        <p:txBody>
          <a:bodyPr>
            <a:normAutofit/>
          </a:bodyPr>
          <a:lstStyle/>
          <a:p>
            <a:pPr marL="0" indent="0">
              <a:buNone/>
            </a:pPr>
            <a:r>
              <a:rPr lang="en-US" sz="2000" dirty="0">
                <a:latin typeface="Comic Sans MS" panose="030F0702030302020204" pitchFamily="66" charset="0"/>
              </a:rPr>
              <a:t>I made a Second Activity named Play Song in which I inserted </a:t>
            </a:r>
            <a:r>
              <a:rPr lang="en-US" sz="2000" dirty="0" err="1">
                <a:latin typeface="Comic Sans MS" panose="030F0702030302020204" pitchFamily="66" charset="0"/>
              </a:rPr>
              <a:t>ImageView</a:t>
            </a:r>
            <a:r>
              <a:rPr lang="en-US" sz="2000" dirty="0">
                <a:latin typeface="Comic Sans MS" panose="030F0702030302020204" pitchFamily="66" charset="0"/>
              </a:rPr>
              <a:t>, </a:t>
            </a:r>
            <a:r>
              <a:rPr lang="en-US" sz="2000" dirty="0" err="1">
                <a:latin typeface="Comic Sans MS" panose="030F0702030302020204" pitchFamily="66" charset="0"/>
              </a:rPr>
              <a:t>TextView</a:t>
            </a:r>
            <a:r>
              <a:rPr lang="en-US" sz="2000" dirty="0">
                <a:latin typeface="Comic Sans MS" panose="030F0702030302020204" pitchFamily="66" charset="0"/>
              </a:rPr>
              <a:t>, </a:t>
            </a:r>
            <a:r>
              <a:rPr lang="en-US" sz="2000" dirty="0" err="1">
                <a:latin typeface="Comic Sans MS" panose="030F0702030302020204" pitchFamily="66" charset="0"/>
              </a:rPr>
              <a:t>SeekBar</a:t>
            </a:r>
            <a:r>
              <a:rPr lang="en-US" sz="2000" dirty="0">
                <a:latin typeface="Comic Sans MS" panose="030F0702030302020204" pitchFamily="66" charset="0"/>
              </a:rPr>
              <a:t>, Linear Layout, </a:t>
            </a:r>
            <a:r>
              <a:rPr lang="en-US" sz="2000" dirty="0" err="1">
                <a:latin typeface="Comic Sans MS" panose="030F0702030302020204" pitchFamily="66" charset="0"/>
              </a:rPr>
              <a:t>ImageView</a:t>
            </a:r>
            <a:r>
              <a:rPr lang="en-US" sz="2000" dirty="0">
                <a:latin typeface="Comic Sans MS" panose="030F0702030302020204" pitchFamily="66" charset="0"/>
              </a:rPr>
              <a:t> Asset by </a:t>
            </a:r>
            <a:r>
              <a:rPr lang="en-US" sz="2000" dirty="0" err="1">
                <a:latin typeface="Comic Sans MS" panose="030F0702030302020204" pitchFamily="66" charset="0"/>
              </a:rPr>
              <a:t>multiscreening</a:t>
            </a:r>
            <a:r>
              <a:rPr lang="en-US" sz="2000" dirty="0">
                <a:latin typeface="Comic Sans MS" panose="030F0702030302020204" pitchFamily="66" charset="0"/>
              </a:rPr>
              <a:t> app. When user will tap on any list song it will come on second activity (Activity 2) and then the song will play. Image View is for designing. </a:t>
            </a:r>
            <a:r>
              <a:rPr lang="en-US" sz="2000" dirty="0" err="1">
                <a:latin typeface="Comic Sans MS" panose="030F0702030302020204" pitchFamily="66" charset="0"/>
              </a:rPr>
              <a:t>TextView</a:t>
            </a:r>
            <a:r>
              <a:rPr lang="en-US" sz="2000" dirty="0">
                <a:latin typeface="Comic Sans MS" panose="030F0702030302020204" pitchFamily="66" charset="0"/>
              </a:rPr>
              <a:t> is for showing the text of the song , </a:t>
            </a:r>
            <a:r>
              <a:rPr lang="en-US" sz="2000" dirty="0" err="1">
                <a:latin typeface="Comic Sans MS" panose="030F0702030302020204" pitchFamily="66" charset="0"/>
              </a:rPr>
              <a:t>seekbar</a:t>
            </a:r>
            <a:r>
              <a:rPr lang="en-US" sz="2000" dirty="0">
                <a:latin typeface="Comic Sans MS" panose="030F0702030302020204" pitchFamily="66" charset="0"/>
              </a:rPr>
              <a:t> is for changing the duration of the music and image assets is for going on next song or previous song or play or pause the song.  </a:t>
            </a:r>
          </a:p>
        </p:txBody>
      </p:sp>
    </p:spTree>
    <p:extLst>
      <p:ext uri="{BB962C8B-B14F-4D97-AF65-F5344CB8AC3E}">
        <p14:creationId xmlns:p14="http://schemas.microsoft.com/office/powerpoint/2010/main" val="55736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9008C2-95BE-4BB1-BE72-B5360E2E9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782280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E37E-B273-43F6-B681-1495460D5010}"/>
              </a:ext>
            </a:extLst>
          </p:cNvPr>
          <p:cNvSpPr>
            <a:spLocks noGrp="1"/>
          </p:cNvSpPr>
          <p:nvPr>
            <p:ph type="title"/>
          </p:nvPr>
        </p:nvSpPr>
        <p:spPr/>
        <p:txBody>
          <a:bodyPr/>
          <a:lstStyle/>
          <a:p>
            <a:r>
              <a:rPr lang="en-US" dirty="0" err="1">
                <a:latin typeface="Comic Sans MS" panose="030F0702030302020204" pitchFamily="66" charset="0"/>
              </a:rPr>
              <a:t>BackEnd</a:t>
            </a:r>
            <a:r>
              <a:rPr lang="en-US" dirty="0">
                <a:latin typeface="Comic Sans MS" panose="030F0702030302020204" pitchFamily="66" charset="0"/>
              </a:rPr>
              <a:t> Java for Activity2</a:t>
            </a:r>
          </a:p>
        </p:txBody>
      </p:sp>
      <p:sp>
        <p:nvSpPr>
          <p:cNvPr id="3" name="Content Placeholder 2">
            <a:extLst>
              <a:ext uri="{FF2B5EF4-FFF2-40B4-BE49-F238E27FC236}">
                <a16:creationId xmlns:a16="http://schemas.microsoft.com/office/drawing/2014/main" id="{C85AD126-5E98-4485-8214-57340E12DAC4}"/>
              </a:ext>
            </a:extLst>
          </p:cNvPr>
          <p:cNvSpPr>
            <a:spLocks noGrp="1"/>
          </p:cNvSpPr>
          <p:nvPr>
            <p:ph idx="1"/>
          </p:nvPr>
        </p:nvSpPr>
        <p:spPr/>
        <p:txBody>
          <a:bodyPr>
            <a:normAutofit/>
          </a:bodyPr>
          <a:lstStyle/>
          <a:p>
            <a:pPr marL="0" indent="0">
              <a:buNone/>
            </a:pPr>
            <a:r>
              <a:rPr lang="en-US" sz="2000" dirty="0">
                <a:latin typeface="Comic Sans MS" panose="030F0702030302020204" pitchFamily="66" charset="0"/>
              </a:rPr>
              <a:t>I wrote all the things which I took in activity 2 and then I converted image assets in button by going in file of image asset and then I wrote if else condition to performing the play and pause button in music and then I attached </a:t>
            </a:r>
            <a:r>
              <a:rPr lang="en-US" sz="2000" dirty="0" err="1">
                <a:latin typeface="Comic Sans MS" panose="030F0702030302020204" pitchFamily="66" charset="0"/>
              </a:rPr>
              <a:t>seekbar</a:t>
            </a:r>
            <a:r>
              <a:rPr lang="en-US" sz="2000" dirty="0">
                <a:latin typeface="Comic Sans MS" panose="030F0702030302020204" pitchFamily="66" charset="0"/>
              </a:rPr>
              <a:t> with linear layout and  set with duration. In Last I attached </a:t>
            </a:r>
            <a:r>
              <a:rPr lang="en-US" sz="2000" dirty="0" err="1">
                <a:latin typeface="Comic Sans MS" panose="030F0702030302020204" pitchFamily="66" charset="0"/>
              </a:rPr>
              <a:t>textview</a:t>
            </a:r>
            <a:r>
              <a:rPr lang="en-US" sz="2000" dirty="0">
                <a:latin typeface="Comic Sans MS" panose="030F0702030302020204" pitchFamily="66" charset="0"/>
              </a:rPr>
              <a:t> with list song which will be play in current list and then I made a logo by logo asset. That is all about </a:t>
            </a:r>
            <a:r>
              <a:rPr lang="en-US" sz="2000" dirty="0" err="1">
                <a:latin typeface="Comic Sans MS" panose="030F0702030302020204" pitchFamily="66" charset="0"/>
              </a:rPr>
              <a:t>iSoulfulMusic</a:t>
            </a:r>
            <a:r>
              <a:rPr lang="en-US" sz="2000" dirty="0">
                <a:latin typeface="Comic Sans MS" panose="030F0702030302020204" pitchFamily="66" charset="0"/>
              </a:rPr>
              <a:t>.</a:t>
            </a:r>
          </a:p>
        </p:txBody>
      </p:sp>
    </p:spTree>
    <p:extLst>
      <p:ext uri="{BB962C8B-B14F-4D97-AF65-F5344CB8AC3E}">
        <p14:creationId xmlns:p14="http://schemas.microsoft.com/office/powerpoint/2010/main" val="348402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1F9F91-40F6-47F7-9BBE-D6877A7F3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180563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A0986-1AB8-47EC-B296-7447E8639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546342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A2B7ED-9202-426A-AA4C-2AFD0D64B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520956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6ED01-594C-462B-92B3-36C77962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07302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494250-3ACE-4DC6-BE60-28A6A8CB12A9}"/>
              </a:ext>
            </a:extLst>
          </p:cNvPr>
          <p:cNvSpPr>
            <a:spLocks noGrp="1"/>
          </p:cNvSpPr>
          <p:nvPr>
            <p:ph type="ctrTitle"/>
          </p:nvPr>
        </p:nvSpPr>
        <p:spPr>
          <a:xfrm>
            <a:off x="832984" y="2692161"/>
            <a:ext cx="8825658" cy="2677648"/>
          </a:xfrm>
        </p:spPr>
        <p:txBody>
          <a:bodyPr/>
          <a:lstStyle/>
          <a:p>
            <a:r>
              <a:rPr lang="en-US" dirty="0">
                <a:solidFill>
                  <a:schemeClr val="bg1"/>
                </a:solidFill>
                <a:latin typeface="Comic Sans MS" panose="030F0702030302020204" pitchFamily="66" charset="0"/>
              </a:rPr>
              <a:t>Opening The App(</a:t>
            </a:r>
            <a:r>
              <a:rPr lang="en-US" dirty="0" err="1">
                <a:solidFill>
                  <a:schemeClr val="bg1"/>
                </a:solidFill>
                <a:latin typeface="Comic Sans MS" panose="030F0702030302020204" pitchFamily="66" charset="0"/>
              </a:rPr>
              <a:t>iSoulfulMusic</a:t>
            </a:r>
            <a:r>
              <a:rPr lang="en-US" dirty="0">
                <a:solidFill>
                  <a:schemeClr val="bg1"/>
                </a:solidFill>
                <a:latin typeface="Comic Sans MS" panose="030F0702030302020204" pitchFamily="66" charset="0"/>
              </a:rPr>
              <a:t>)</a:t>
            </a:r>
            <a:endParaRPr lang="en-US" dirty="0">
              <a:solidFill>
                <a:schemeClr val="bg1"/>
              </a:solidFill>
            </a:endParaRPr>
          </a:p>
        </p:txBody>
      </p:sp>
    </p:spTree>
    <p:extLst>
      <p:ext uri="{BB962C8B-B14F-4D97-AF65-F5344CB8AC3E}">
        <p14:creationId xmlns:p14="http://schemas.microsoft.com/office/powerpoint/2010/main" val="919305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_2021-07-27-21-30-04">
            <a:hlinkClick r:id="" action="ppaction://media"/>
            <a:extLst>
              <a:ext uri="{FF2B5EF4-FFF2-40B4-BE49-F238E27FC236}">
                <a16:creationId xmlns:a16="http://schemas.microsoft.com/office/drawing/2014/main" id="{602EB76A-441E-4E3C-8BAC-9D5B8F00B2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56736" y="528034"/>
            <a:ext cx="3086100" cy="6858000"/>
          </a:xfrm>
          <a:prstGeom prst="rect">
            <a:avLst/>
          </a:prstGeom>
        </p:spPr>
      </p:pic>
    </p:spTree>
    <p:extLst>
      <p:ext uri="{BB962C8B-B14F-4D97-AF65-F5344CB8AC3E}">
        <p14:creationId xmlns:p14="http://schemas.microsoft.com/office/powerpoint/2010/main" val="124419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0E8E-89CD-4621-BADB-197D33C51D74}"/>
              </a:ext>
            </a:extLst>
          </p:cNvPr>
          <p:cNvSpPr>
            <a:spLocks noGrp="1"/>
          </p:cNvSpPr>
          <p:nvPr>
            <p:ph type="title"/>
          </p:nvPr>
        </p:nvSpPr>
        <p:spPr/>
        <p:txBody>
          <a:bodyPr/>
          <a:lstStyle/>
          <a:p>
            <a:r>
              <a:rPr lang="en-US" dirty="0">
                <a:latin typeface="Comic Sans MS" panose="030F0702030302020204" pitchFamily="66" charset="0"/>
              </a:rPr>
              <a:t>What Is </a:t>
            </a:r>
            <a:r>
              <a:rPr lang="en-US" dirty="0" err="1">
                <a:latin typeface="Comic Sans MS" panose="030F0702030302020204" pitchFamily="66" charset="0"/>
              </a:rPr>
              <a:t>iSoulfulMusic</a:t>
            </a:r>
            <a:endParaRPr lang="en-US"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DB9245A1-9A01-4153-BF60-6FE2F33A89BC}"/>
              </a:ext>
            </a:extLst>
          </p:cNvPr>
          <p:cNvSpPr>
            <a:spLocks noGrp="1"/>
          </p:cNvSpPr>
          <p:nvPr>
            <p:ph idx="1"/>
          </p:nvPr>
        </p:nvSpPr>
        <p:spPr/>
        <p:txBody>
          <a:bodyPr/>
          <a:lstStyle/>
          <a:p>
            <a:pPr>
              <a:lnSpc>
                <a:spcPct val="107000"/>
              </a:lnSpc>
              <a:spcAft>
                <a:spcPts val="800"/>
              </a:spcAft>
            </a:pPr>
            <a:r>
              <a:rPr lang="en-US" sz="2000" dirty="0" err="1">
                <a:effectLst/>
                <a:latin typeface="Comic Sans MS" panose="030F0702030302020204" pitchFamily="66" charset="0"/>
                <a:ea typeface="Calibri" panose="020F0502020204030204" pitchFamily="34" charset="0"/>
                <a:cs typeface="Times New Roman" panose="02020603050405020304" pitchFamily="18" charset="0"/>
              </a:rPr>
              <a:t>iSoulful</a:t>
            </a:r>
            <a:r>
              <a:rPr lang="en-US" sz="2000" dirty="0">
                <a:effectLst/>
                <a:latin typeface="Comic Sans MS" panose="030F0702030302020204" pitchFamily="66" charset="0"/>
                <a:ea typeface="Calibri" panose="020F0502020204030204" pitchFamily="34" charset="0"/>
                <a:cs typeface="Times New Roman" panose="02020603050405020304" pitchFamily="18" charset="0"/>
              </a:rPr>
              <a:t> Music is a music player app in which we can play music offline(internal or external storage).</a:t>
            </a:r>
          </a:p>
          <a:p>
            <a:pPr>
              <a:lnSpc>
                <a:spcPct val="107000"/>
              </a:lnSpc>
              <a:spcAft>
                <a:spcPts val="800"/>
              </a:spcAft>
            </a:pPr>
            <a:r>
              <a:rPr lang="en-US" sz="2000" dirty="0">
                <a:effectLst/>
                <a:latin typeface="Comic Sans MS" panose="030F0702030302020204" pitchFamily="66" charset="0"/>
                <a:ea typeface="Calibri" panose="020F0502020204030204" pitchFamily="34" charset="0"/>
                <a:cs typeface="Times New Roman" panose="02020603050405020304" pitchFamily="18" charset="0"/>
              </a:rPr>
              <a:t>There are many functions used in this app. User can play, skip next, previous and pause the music.</a:t>
            </a:r>
          </a:p>
          <a:p>
            <a:pPr>
              <a:lnSpc>
                <a:spcPct val="107000"/>
              </a:lnSpc>
              <a:spcAft>
                <a:spcPts val="800"/>
              </a:spcAft>
            </a:pPr>
            <a:r>
              <a:rPr lang="en-US" sz="2000" dirty="0">
                <a:effectLst/>
                <a:latin typeface="Comic Sans MS" panose="030F0702030302020204" pitchFamily="66" charset="0"/>
                <a:ea typeface="Calibri" panose="020F0502020204030204" pitchFamily="34" charset="0"/>
                <a:cs typeface="Times New Roman" panose="02020603050405020304" pitchFamily="18" charset="0"/>
              </a:rPr>
              <a:t> In this project XML and Java is used. User can seek the duration of the music. When user will install this player app will start searching music in your phone. This app is only made for refreshing mind and for entertaining purpose.</a:t>
            </a:r>
          </a:p>
          <a:p>
            <a:endParaRPr lang="en-US" dirty="0"/>
          </a:p>
        </p:txBody>
      </p:sp>
    </p:spTree>
    <p:extLst>
      <p:ext uri="{BB962C8B-B14F-4D97-AF65-F5344CB8AC3E}">
        <p14:creationId xmlns:p14="http://schemas.microsoft.com/office/powerpoint/2010/main" val="324097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8202-D7B8-4548-8A4B-DC6C2F15FFD2}"/>
              </a:ext>
            </a:extLst>
          </p:cNvPr>
          <p:cNvSpPr>
            <a:spLocks noGrp="1"/>
          </p:cNvSpPr>
          <p:nvPr>
            <p:ph type="title"/>
          </p:nvPr>
        </p:nvSpPr>
        <p:spPr/>
        <p:txBody>
          <a:bodyPr/>
          <a:lstStyle/>
          <a:p>
            <a:r>
              <a:rPr lang="en-US" dirty="0">
                <a:latin typeface="Comic Sans MS" panose="030F0702030302020204" pitchFamily="66" charset="0"/>
              </a:rPr>
              <a:t>Front End Activity Layout</a:t>
            </a:r>
          </a:p>
        </p:txBody>
      </p:sp>
      <p:sp>
        <p:nvSpPr>
          <p:cNvPr id="7" name="Content Placeholder 6">
            <a:extLst>
              <a:ext uri="{FF2B5EF4-FFF2-40B4-BE49-F238E27FC236}">
                <a16:creationId xmlns:a16="http://schemas.microsoft.com/office/drawing/2014/main" id="{62E4477B-0974-4168-8B66-F0B955BA9C53}"/>
              </a:ext>
            </a:extLst>
          </p:cNvPr>
          <p:cNvSpPr>
            <a:spLocks noGrp="1"/>
          </p:cNvSpPr>
          <p:nvPr>
            <p:ph idx="1"/>
          </p:nvPr>
        </p:nvSpPr>
        <p:spPr>
          <a:xfrm>
            <a:off x="1154954" y="2603500"/>
            <a:ext cx="8825659" cy="1569255"/>
          </a:xfrm>
        </p:spPr>
        <p:txBody>
          <a:bodyPr>
            <a:normAutofit/>
          </a:bodyPr>
          <a:lstStyle/>
          <a:p>
            <a:pPr marL="0" indent="0">
              <a:buNone/>
            </a:pPr>
            <a:r>
              <a:rPr lang="en-US" sz="2000" dirty="0">
                <a:latin typeface="Comic Sans MS" panose="030F0702030302020204" pitchFamily="66" charset="0"/>
              </a:rPr>
              <a:t>Front Activity Layout is used for how the app will look like when user will open.</a:t>
            </a:r>
          </a:p>
          <a:p>
            <a:pPr marL="0" indent="0">
              <a:buNone/>
            </a:pPr>
            <a:r>
              <a:rPr lang="en-US" sz="2000" dirty="0">
                <a:latin typeface="Comic Sans MS" panose="030F0702030302020204" pitchFamily="66" charset="0"/>
              </a:rPr>
              <a:t>On The First Activity Layout I used </a:t>
            </a:r>
            <a:r>
              <a:rPr lang="en-US" sz="2000" dirty="0" err="1">
                <a:latin typeface="Comic Sans MS" panose="030F0702030302020204" pitchFamily="66" charset="0"/>
              </a:rPr>
              <a:t>ListView</a:t>
            </a:r>
            <a:r>
              <a:rPr lang="en-US" sz="2000" dirty="0">
                <a:latin typeface="Comic Sans MS" panose="030F0702030302020204" pitchFamily="66" charset="0"/>
              </a:rPr>
              <a:t> and constraint</a:t>
            </a:r>
            <a:r>
              <a:rPr lang="en-US" sz="2800" dirty="0">
                <a:latin typeface="Comic Sans MS" panose="030F0702030302020204" pitchFamily="66" charset="0"/>
              </a:rPr>
              <a:t>. </a:t>
            </a:r>
          </a:p>
        </p:txBody>
      </p:sp>
    </p:spTree>
    <p:extLst>
      <p:ext uri="{BB962C8B-B14F-4D97-AF65-F5344CB8AC3E}">
        <p14:creationId xmlns:p14="http://schemas.microsoft.com/office/powerpoint/2010/main" val="552085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7255B-699A-4335-BED9-9BFB164A0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 y="0"/>
            <a:ext cx="12189024" cy="6858000"/>
          </a:xfrm>
          <a:prstGeom prst="rect">
            <a:avLst/>
          </a:prstGeom>
        </p:spPr>
      </p:pic>
    </p:spTree>
    <p:extLst>
      <p:ext uri="{BB962C8B-B14F-4D97-AF65-F5344CB8AC3E}">
        <p14:creationId xmlns:p14="http://schemas.microsoft.com/office/powerpoint/2010/main" val="913549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9310-BAAA-43C9-B8AB-C48B716DF59C}"/>
              </a:ext>
            </a:extLst>
          </p:cNvPr>
          <p:cNvSpPr>
            <a:spLocks noGrp="1"/>
          </p:cNvSpPr>
          <p:nvPr>
            <p:ph type="title"/>
          </p:nvPr>
        </p:nvSpPr>
        <p:spPr/>
        <p:txBody>
          <a:bodyPr/>
          <a:lstStyle/>
          <a:p>
            <a:r>
              <a:rPr lang="en-US" dirty="0">
                <a:latin typeface="Comic Sans MS" panose="030F0702030302020204" pitchFamily="66" charset="0"/>
              </a:rPr>
              <a:t>Android Manifest</a:t>
            </a:r>
          </a:p>
        </p:txBody>
      </p:sp>
      <p:sp>
        <p:nvSpPr>
          <p:cNvPr id="3" name="Content Placeholder 2">
            <a:extLst>
              <a:ext uri="{FF2B5EF4-FFF2-40B4-BE49-F238E27FC236}">
                <a16:creationId xmlns:a16="http://schemas.microsoft.com/office/drawing/2014/main" id="{8DF6BA61-36C3-4437-9289-5FE03338E4C0}"/>
              </a:ext>
            </a:extLst>
          </p:cNvPr>
          <p:cNvSpPr>
            <a:spLocks noGrp="1"/>
          </p:cNvSpPr>
          <p:nvPr>
            <p:ph idx="1"/>
          </p:nvPr>
        </p:nvSpPr>
        <p:spPr/>
        <p:txBody>
          <a:bodyPr>
            <a:normAutofit/>
          </a:bodyPr>
          <a:lstStyle/>
          <a:p>
            <a:pPr marL="0" indent="0">
              <a:buNone/>
            </a:pPr>
            <a:r>
              <a:rPr lang="en-US" sz="2000" dirty="0">
                <a:latin typeface="Comic Sans MS" panose="030F0702030302020204" pitchFamily="66" charset="0"/>
              </a:rPr>
              <a:t>Android Manifest is in xml form which is used to give permissions to phone for allowing media files and folders. It is also used for multiscreen apps.</a:t>
            </a:r>
          </a:p>
        </p:txBody>
      </p:sp>
    </p:spTree>
    <p:extLst>
      <p:ext uri="{BB962C8B-B14F-4D97-AF65-F5344CB8AC3E}">
        <p14:creationId xmlns:p14="http://schemas.microsoft.com/office/powerpoint/2010/main" val="175724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0218B0-57E1-4675-955B-5B25590DE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122290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65338-611C-4A27-B1C8-62E74ECE0F11}"/>
              </a:ext>
            </a:extLst>
          </p:cNvPr>
          <p:cNvSpPr>
            <a:spLocks noGrp="1"/>
          </p:cNvSpPr>
          <p:nvPr>
            <p:ph type="title"/>
          </p:nvPr>
        </p:nvSpPr>
        <p:spPr/>
        <p:txBody>
          <a:bodyPr/>
          <a:lstStyle/>
          <a:p>
            <a:r>
              <a:rPr lang="en-US" dirty="0">
                <a:latin typeface="Comic Sans MS" panose="030F0702030302020204" pitchFamily="66" charset="0"/>
              </a:rPr>
              <a:t>Backend Java File For Activity</a:t>
            </a:r>
          </a:p>
        </p:txBody>
      </p:sp>
      <p:sp>
        <p:nvSpPr>
          <p:cNvPr id="3" name="Content Placeholder 2">
            <a:extLst>
              <a:ext uri="{FF2B5EF4-FFF2-40B4-BE49-F238E27FC236}">
                <a16:creationId xmlns:a16="http://schemas.microsoft.com/office/drawing/2014/main" id="{5A5C2959-2A5F-416E-AE32-37AC68B0BDA0}"/>
              </a:ext>
            </a:extLst>
          </p:cNvPr>
          <p:cNvSpPr>
            <a:spLocks noGrp="1"/>
          </p:cNvSpPr>
          <p:nvPr>
            <p:ph idx="1"/>
          </p:nvPr>
        </p:nvSpPr>
        <p:spPr/>
        <p:txBody>
          <a:bodyPr>
            <a:normAutofit/>
          </a:bodyPr>
          <a:lstStyle/>
          <a:p>
            <a:pPr marL="0" indent="0">
              <a:buNone/>
            </a:pPr>
            <a:r>
              <a:rPr lang="en-US" sz="2000" dirty="0">
                <a:latin typeface="Comic Sans MS" panose="030F0702030302020204" pitchFamily="66" charset="0"/>
              </a:rPr>
              <a:t>Java file is used for making the </a:t>
            </a:r>
            <a:r>
              <a:rPr lang="en-US" sz="2000" dirty="0" err="1">
                <a:latin typeface="Comic Sans MS" panose="030F0702030302020204" pitchFamily="66" charset="0"/>
              </a:rPr>
              <a:t>listview</a:t>
            </a:r>
            <a:r>
              <a:rPr lang="en-US" sz="2000" dirty="0">
                <a:latin typeface="Comic Sans MS" panose="030F0702030302020204" pitchFamily="66" charset="0"/>
              </a:rPr>
              <a:t> in activity 1. It is used for to showing the list in order way. First I gave the permission to allow the media files folders by android manifest and then I gave a toast. Toast is  used for giving the feedback for two seconds. It’s only tell the function or anything is working or not like example I inserted toast to check whether it is allowing the media files or not. If it’s working then it shows me runtime permission given otherwise it crashed. Array adapter is used to making an array in simplest form so that we can see a list of songs simply.</a:t>
            </a:r>
          </a:p>
        </p:txBody>
      </p:sp>
    </p:spTree>
    <p:extLst>
      <p:ext uri="{BB962C8B-B14F-4D97-AF65-F5344CB8AC3E}">
        <p14:creationId xmlns:p14="http://schemas.microsoft.com/office/powerpoint/2010/main" val="1364461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1481A3-1C7B-4BBD-9975-B119EE60B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485175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5E90F2-1600-42A4-82FE-F804F6BA0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2" y="0"/>
            <a:ext cx="12162235" cy="6858000"/>
          </a:xfrm>
          <a:prstGeom prst="rect">
            <a:avLst/>
          </a:prstGeom>
        </p:spPr>
      </p:pic>
    </p:spTree>
    <p:extLst>
      <p:ext uri="{BB962C8B-B14F-4D97-AF65-F5344CB8AC3E}">
        <p14:creationId xmlns:p14="http://schemas.microsoft.com/office/powerpoint/2010/main" val="42899499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100</TotalTime>
  <Words>494</Words>
  <Application>Microsoft Office PowerPoint</Application>
  <PresentationFormat>Widescreen</PresentationFormat>
  <Paragraphs>17</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Comic Sans MS</vt:lpstr>
      <vt:lpstr>Wingdings 3</vt:lpstr>
      <vt:lpstr>Ion Boardroom</vt:lpstr>
      <vt:lpstr>iSoulful Music Submitted by:-Dushyant Bhardwaj Presented to:- Mr. Akash Verma</vt:lpstr>
      <vt:lpstr>What Is iSoulfulMusic</vt:lpstr>
      <vt:lpstr>Front End Activity Layout</vt:lpstr>
      <vt:lpstr>PowerPoint Presentation</vt:lpstr>
      <vt:lpstr>Android Manifest</vt:lpstr>
      <vt:lpstr>PowerPoint Presentation</vt:lpstr>
      <vt:lpstr>Backend Java File For Activity</vt:lpstr>
      <vt:lpstr>PowerPoint Presentation</vt:lpstr>
      <vt:lpstr>PowerPoint Presentation</vt:lpstr>
      <vt:lpstr>FrontEnd Activity2(play song) </vt:lpstr>
      <vt:lpstr>PowerPoint Presentation</vt:lpstr>
      <vt:lpstr>BackEnd Java for Activity2</vt:lpstr>
      <vt:lpstr>PowerPoint Presentation</vt:lpstr>
      <vt:lpstr>PowerPoint Presentation</vt:lpstr>
      <vt:lpstr>PowerPoint Presentation</vt:lpstr>
      <vt:lpstr>PowerPoint Presentation</vt:lpstr>
      <vt:lpstr>Opening The App(iSoulfulMusic)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iSoulful Music</dc:title>
  <dc:creator>Dushyant Bhardwaj</dc:creator>
  <cp:lastModifiedBy>Dushyant Bhardwaj</cp:lastModifiedBy>
  <cp:revision>2</cp:revision>
  <dcterms:created xsi:type="dcterms:W3CDTF">2021-07-30T10:54:37Z</dcterms:created>
  <dcterms:modified xsi:type="dcterms:W3CDTF">2021-07-30T14:14:47Z</dcterms:modified>
</cp:coreProperties>
</file>